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5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B893D8-6099-A4FA-627B-D9323E5C0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B9F4458-1CD3-BB86-AEB3-F519AA3C4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14BA18-927C-84BF-3DCA-C9F31050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3C3EF0-FB9C-BF6E-0F38-A2B695137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A5828B-78C6-36DB-557E-11017CA7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717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F9B24B-BFA7-1CF7-A96D-5FF1FCF6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D0FD3D-7885-7261-7E25-1643A89F9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479F8B-6788-DA98-C87A-63D061C04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B1598E-12DF-4F48-B948-229D9675C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13B65E-777B-AA5D-869E-3EBD42ED4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868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07D0661-6251-4938-E47D-87CB821812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55D1D0-AD5A-DD55-F465-C56F08A81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7A8183-F28D-0E9C-0FEE-18133D89E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01B0CD-2D65-BD19-B3B4-CA84D34DC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AA79FA-4F8E-DD7F-73F6-2D57CD3FF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259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A62A18-AC9F-D7F1-BBF3-15B80F8F4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370AA1-9F66-7017-5BB9-C9D1F7136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281C31-7889-3D7D-9300-D63C803EF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BCEF07-1177-2EBF-6A8A-74E485501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84B124-D4CE-AF42-B426-5C74028A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91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4E45A6-576A-BFD6-D613-A4E49C18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3456DA8-A162-EECF-C332-DD354CA26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5681E0-76D1-6500-644E-AFFC1AD3B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6D6B79-0809-D2A8-CDC0-34073E199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0AC41F-A59E-DAF5-E786-906D9BD1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4985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15507-F603-17EC-165F-EEFB06E4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904CF7-25A4-98B0-7980-8C3178B9B7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52CC2BF-2ECC-C8C3-FF91-66870B529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1928196-6C93-2E6B-27B1-742B8C9A6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D5768AC-4290-732D-8C77-3B937133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BE090A-E7B0-B354-A716-D97237A7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298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51597A-C982-3404-22A0-336B8A9F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9E1A8F-AF3E-FD35-AB3F-C97C4D372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673FD11-5617-5639-3F0D-2E180BA08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DD24145-4DCE-554B-9818-E00232510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11E06B-76EF-782E-59C1-8852CAB2A3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BB9008A-730C-B01E-158E-EFF72C2F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8C85D92-5A47-1C97-61B5-CC535EAF0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A127649-6EEF-83BC-3DA9-CFF99EC9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681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D2F94E-ADB8-3EAE-0C0A-5B89E4E7A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D20618-ECDD-8298-3398-46CF1094C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338E7D8-03AB-1816-0871-D14745122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A2CDDAB-80FB-A51D-7B42-5A885FE81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37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10C1856-7EAB-BCE6-1611-6B0783AE0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52F1B23-8654-B0C4-67E1-8576E827D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8A3891-33DD-36D3-2A46-3D2E034BE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382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7ED45-5E93-6AE8-B232-B532FF8E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7DB749-89EB-7575-64F9-258BE7B75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B658B6-5123-41F7-6B9F-3ECC95FC7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2EBA59E-E823-9DDD-B7A3-A0DCDB37B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36541F1-F770-B8E9-7C6B-E369FBAE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E480D6-CDFF-5101-85AD-4E0937049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224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4036AF-AE98-B4C5-2AB2-39E6F6BA6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7272A6E-76F6-9F35-3EBB-40EF1ACABF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AADB18A-7795-1494-21DB-65CBA5668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F25BC0-CA3E-2827-0CAA-E7753DE94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88A9C9B-8DFE-F05A-6DDE-00938F76C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F52231-64F0-5696-FFD7-99151CD3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638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84C37C0-FE82-3927-76FF-D8D6625B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AD9E83-731A-A0B3-FEE3-819AFA98A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704AC0-4C37-EF1F-C2F9-3351CB75D8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1A421-49A2-4C6B-8B03-1E2D475BABC5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F13455-DC4B-CCBB-9607-20AFDF40B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29002C-0EAB-F3F3-0B3C-32FE9B737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067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6D3A6C-71CF-D94C-0C1E-200C326386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SQL ANS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AB739DE-7B1C-9C6C-974E-1E25153979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93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SETTING CRITERIA USING WHERE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51F00F-61A1-48E3-E70B-3D3DDAB20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171" y="1280244"/>
            <a:ext cx="7813658" cy="429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08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11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B24E23-9E2D-15DF-D64D-D0B71CCC7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429000"/>
            <a:ext cx="5057389" cy="25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73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SETTING CRITERIA USING WHERE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7518E5-555C-E9C8-6981-7F17488F4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704" y="2023494"/>
            <a:ext cx="7956591" cy="281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46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14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'%train%'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801B600-900F-FD65-B77F-6F90D076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85" y="3784569"/>
            <a:ext cx="9549221" cy="175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57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13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'%space%'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'%space%'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F39E6A-CEF2-5148-4BD5-95A969EF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650815"/>
            <a:ext cx="9479529" cy="18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38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5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6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'%War%'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'%Death%'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277BE0-4763-3D7A-7591-EAFBDA76B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540066"/>
            <a:ext cx="8532230" cy="29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05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SETTING CRITERIA USING WHERE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BD2971-06DF-D59F-CD6D-4FC06BB79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407" y="1422275"/>
            <a:ext cx="7583833" cy="485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42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4857750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8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35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 Water %'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 Water'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'Water %'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4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'19700101'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1FE21C-F615-4BA8-1AA6-BCD166C0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369" y="1489038"/>
            <a:ext cx="6937096" cy="19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11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SETTING CRITERIA USING WHERE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F3671C-CAEA-C4F5-E1BE-00EA7DF82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62" y="1408883"/>
            <a:ext cx="7918476" cy="404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89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34365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'What'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'When'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between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'20050201'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'20050228'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054D16-7854-6901-C955-465A06CA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562329"/>
            <a:ext cx="4678203" cy="17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18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04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6E7B6B8-9A70-D0AB-B129-1BD2D9BB1DF8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Queries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585FC2E-2C04-7F6B-A704-7D0CC3451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434" y="961812"/>
            <a:ext cx="6144531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8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CFE948-6AA0-A734-C012-7E293D780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590" y="578037"/>
            <a:ext cx="7804129" cy="569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2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504825" y="1090136"/>
            <a:ext cx="10429875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this would show events beginning and ending with the same letter, where this is also a vowel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)=right(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'Same vowel'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ones where the left and right letter are the same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)=right(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'Same letter'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8040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01AD84B-478D-556D-AE61-15174F5CA673}"/>
              </a:ext>
            </a:extLst>
          </p:cNvPr>
          <p:cNvSpPr txBox="1"/>
          <p:nvPr/>
        </p:nvSpPr>
        <p:spPr>
          <a:xfrm>
            <a:off x="385762" y="335845"/>
            <a:ext cx="11420475" cy="6186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ones where both left and right letters are in the string of vowels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</a:t>
            </a: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'Begins and ends with vowel'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the rest!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'Boring event!'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Verdict</a:t>
            </a: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omit the boring ones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)=right(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'Same letter'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'Begins and ends with vowel'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'Boring event!'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'Boring event!'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1586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C628D97-AD2E-C050-E75C-B26747729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797" y="1443927"/>
            <a:ext cx="5803363" cy="370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0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9FDD70-C4F0-5541-C50B-4F116342E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223" y="741864"/>
            <a:ext cx="7861303" cy="53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62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504825" y="838438"/>
            <a:ext cx="10429875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'(category'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')'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'Event(category)'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3C83FAF-9457-C950-D52C-038C83676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3811246"/>
            <a:ext cx="5625003" cy="17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54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2E7175D-2F04-1F76-4DBE-AD09F56A8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880" y="298373"/>
            <a:ext cx="5300720" cy="62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70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504825" y="838438"/>
            <a:ext cx="1042987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)/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WalesUnits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AreaLeftOver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'Smaller than 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Wales'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)/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'x Wales plus 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'sq. km.'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WalesComparison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CountriesByArea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ABS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2666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0B751AF-AABE-BA49-DDF2-7983A97EC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40" y="1938943"/>
            <a:ext cx="7132461" cy="29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83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6E050C-3B62-70EE-8410-DCAD4C50C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503" y="213012"/>
            <a:ext cx="7098994" cy="643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49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E1AF80C-CA0B-D641-B3EE-B9B99B228D80}"/>
              </a:ext>
            </a:extLst>
          </p:cNvPr>
          <p:cNvSpPr txBox="1"/>
          <p:nvPr/>
        </p:nvSpPr>
        <p:spPr>
          <a:xfrm>
            <a:off x="638175" y="36195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60E23CF-932A-8B7C-8BDF-C2FB1C101410}"/>
              </a:ext>
            </a:extLst>
          </p:cNvPr>
          <p:cNvSpPr txBox="1"/>
          <p:nvPr/>
        </p:nvSpPr>
        <p:spPr>
          <a:xfrm>
            <a:off x="800100" y="1128236"/>
            <a:ext cx="60960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C30F9D-85E6-4539-9F9F-31342970F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201" y="913587"/>
            <a:ext cx="4063023" cy="54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3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7E8EC77-EFF5-CBD6-4943-9BC235222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90" y="1830930"/>
            <a:ext cx="9159820" cy="319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85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504825" y="838438"/>
            <a:ext cx="10429875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--Using ISNULL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ISNULL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'No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summary'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'Using ISNULL'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--Using COALESCE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COALESCE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'No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summary'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'Using COALESCE'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--Using 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'No summary'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'Using CASE'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</p:txBody>
      </p:sp>
    </p:spTree>
    <p:extLst>
      <p:ext uri="{BB962C8B-B14F-4D97-AF65-F5344CB8AC3E}">
        <p14:creationId xmlns:p14="http://schemas.microsoft.com/office/powerpoint/2010/main" val="702324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B7F1B8C-6A6D-4DA0-42F0-885C410F3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355" y="1946249"/>
            <a:ext cx="6811086" cy="296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97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5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8C16B8-CD8B-AFE7-60E4-30E4EE43D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772" y="1397434"/>
            <a:ext cx="8213406" cy="40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00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5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5" y="910441"/>
            <a:ext cx="8267700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thisPosition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thatPosition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)-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Offset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0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0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)-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0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029841-1AF4-803C-9914-107569484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47" y="4845027"/>
            <a:ext cx="8067960" cy="178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19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6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B566CE5-4809-EC60-07D4-267DFF680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982" y="581710"/>
            <a:ext cx="7260985" cy="569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52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6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5" y="910441"/>
            <a:ext cx="5713095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'Eurasia'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5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6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'Americas'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4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'Somewhere hot'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7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'Somewhere cold'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'Somewhere else'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CountryLocation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CountryLocation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DA573DC-F54E-CB02-3A48-189398695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597" y="910441"/>
            <a:ext cx="4009443" cy="454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85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 USING DATES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A4522A-9E27-FC1E-D6FD-2C6A9058E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487" y="581710"/>
            <a:ext cx="5347233" cy="60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18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5" y="910441"/>
            <a:ext cx="6924675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NotFormatted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FORMAT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'dd/MM/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yyyy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UsingFormat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CONVERT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103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UsingConvert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1978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0D64C3-AEA2-A38C-5040-2F52C3B76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4841842"/>
            <a:ext cx="6524453" cy="181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75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 USING DATES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7350E0-3F46-1DE9-2BDB-06AEC9C9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053" y="690562"/>
            <a:ext cx="5276937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73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D686AFF-3C84-3629-5031-A50585DA3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498" y="1361177"/>
            <a:ext cx="7861303" cy="444044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Simple Queries</a:t>
            </a:r>
          </a:p>
          <a:p>
            <a:r>
              <a:rPr lang="en-US" altLang="zh-TW" dirty="0"/>
              <a:t>Question 2</a:t>
            </a:r>
          </a:p>
        </p:txBody>
      </p:sp>
    </p:spTree>
    <p:extLst>
      <p:ext uri="{BB962C8B-B14F-4D97-AF65-F5344CB8AC3E}">
        <p14:creationId xmlns:p14="http://schemas.microsoft.com/office/powerpoint/2010/main" val="381572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5" y="910441"/>
            <a:ext cx="692467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DATEDIFF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'19640304'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'Days offset'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ABS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DATEDIFF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'19640304'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'Days difference'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'Days difference'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12E82FF-C9B5-CE6F-96ED-2BCAFD45E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3429000"/>
            <a:ext cx="5877027" cy="260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43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 USING DATES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625DDA0-1482-2967-F738-7A6FB29E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840" y="1613707"/>
            <a:ext cx="7843096" cy="433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39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6" y="910441"/>
            <a:ext cx="6515100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weekday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DATEPART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DATEPART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nd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DATEPART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rd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month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'Full date'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06692C-09EA-0F51-C80E-6F76D06DD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318" y="978830"/>
            <a:ext cx="4308557" cy="307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48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EC0FC6-6C34-0F1A-6261-314823FF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311" y="465488"/>
            <a:ext cx="7241927" cy="61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17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6" y="910441"/>
            <a:ext cx="65151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.Source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Film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f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Source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SourceID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SourceID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.Source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'NA'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FF3B226-BD79-F4A9-09E0-4A982BB8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243" y="910441"/>
            <a:ext cx="3502082" cy="343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9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E06D770-08D0-859D-4737-DED8BE392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9" y="477782"/>
            <a:ext cx="5705181" cy="590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28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2409826" y="424666"/>
            <a:ext cx="651510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Country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[What happened]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[When happened]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[When happened]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8F856E-267D-9DBF-E09C-29296A119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6" y="3429000"/>
            <a:ext cx="5578577" cy="321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63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B82994-6A36-3FDE-1867-19E60BAF6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02" y="581710"/>
            <a:ext cx="4908639" cy="601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73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2409826" y="424666"/>
            <a:ext cx="6372224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'%special%'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B8139E-A0CE-0B88-B7B7-3272416E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6" y="4403677"/>
            <a:ext cx="4146763" cy="1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34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5135040-9BB4-266F-E2DF-A749B42C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81" y="1523426"/>
            <a:ext cx="8178109" cy="32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5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40A3C50-B250-1668-031E-82473DB8DA36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1D7D79D-6ADB-622B-E8B6-738CAFC5718C}"/>
              </a:ext>
            </a:extLst>
          </p:cNvPr>
          <p:cNvSpPr txBox="1"/>
          <p:nvPr/>
        </p:nvSpPr>
        <p:spPr>
          <a:xfrm>
            <a:off x="885825" y="1461611"/>
            <a:ext cx="60960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DC14040-E97A-9757-33AB-41C53698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3363042"/>
            <a:ext cx="3686733" cy="21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84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6B69F84B-F436-198F-D553-41C17BBD26FB}"/>
              </a:ext>
            </a:extLst>
          </p:cNvPr>
          <p:cNvSpPr txBox="1"/>
          <p:nvPr/>
        </p:nvSpPr>
        <p:spPr>
          <a:xfrm>
            <a:off x="942975" y="221040"/>
            <a:ext cx="609600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C28000-4F3B-AAC0-E3F3-1152ACA60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3625754"/>
            <a:ext cx="5337278" cy="301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61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8846513-B2BF-6761-4F64-68C6BA622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77" y="517997"/>
            <a:ext cx="7165696" cy="551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0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2085975" y="740807"/>
            <a:ext cx="6991349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RIGHT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FBA417-9458-378A-4896-F06213D03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4057629"/>
            <a:ext cx="2540326" cy="17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054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5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91D2DD-1C55-3FC0-AFA2-A60E8ED5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368" y="732335"/>
            <a:ext cx="6527263" cy="5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886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5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790576" y="1028343"/>
            <a:ext cx="4629150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'Antarctic'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'Russia'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35BF11-B2C5-D10A-DE91-D56C44A65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507" y="2473306"/>
            <a:ext cx="6261738" cy="191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42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6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A7B4E2B-520F-EEBB-C2C6-57FB4C2CC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79" y="2226275"/>
            <a:ext cx="8796049" cy="24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601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6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790576" y="1028343"/>
            <a:ext cx="462915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3BC8158-8E94-08BA-B9C8-B5E43D502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6" y="3775055"/>
            <a:ext cx="2673378" cy="183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19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7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732D49-A106-6ECE-57DE-34B6358E3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095" y="1361170"/>
            <a:ext cx="7880360" cy="447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00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7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400051" y="990243"/>
            <a:ext cx="6667499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'Total length'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--lots of JOIN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40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4E89ED-A458-7BCC-AEB2-7DC4954F9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198" y="3028929"/>
            <a:ext cx="6270103" cy="13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860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457200" y="33406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More exotic joins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1AD9462-7D78-636E-F73A-2CC856BD2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96" y="590550"/>
            <a:ext cx="7540483" cy="59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90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Simple Queries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17D8C55-4430-C9D7-CCEC-A3618F20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509" y="1162001"/>
            <a:ext cx="8032822" cy="500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629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733426" y="971193"/>
            <a:ext cx="521969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tblCompanion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tblEpisodeCompanion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EpisodeCompanionId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108911F-3943-A32E-0A35-C674E7AA8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3956033"/>
            <a:ext cx="3524283" cy="171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370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STORED PROCEDURES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78794A-0767-A988-48D9-5CD69CAD5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35" y="1575638"/>
            <a:ext cx="7804129" cy="37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954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5768691-01F8-FAD4-0B29-1304DF88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65" y="2092960"/>
            <a:ext cx="8942229" cy="244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284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AF4D458-E348-B0D5-06AB-B83E5FB4E716}"/>
              </a:ext>
            </a:extLst>
          </p:cNvPr>
          <p:cNvSpPr txBox="1"/>
          <p:nvPr/>
        </p:nvSpPr>
        <p:spPr>
          <a:xfrm>
            <a:off x="1666874" y="794594"/>
            <a:ext cx="6000751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CREATE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Doctor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SeriesNumber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Series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[Date of Episode]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'Matt Smith'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[Date of Episode]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--EXEC [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].[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3304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F558C2A-BDCF-E237-8B75-19CEB9DB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25" y="536797"/>
            <a:ext cx="6959616" cy="592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624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52426" y="1218843"/>
            <a:ext cx="5572124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DoctorWho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/****** Object:  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StoredProcedure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].[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    Script Date: 2023/7/19 </a:t>
            </a:r>
            <a:r>
              <a:rPr lang="zh-TW" altLang="en-US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下午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03:29:08 ******/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1CC7A21-3FAB-D5DA-C748-08F521D56286}"/>
              </a:ext>
            </a:extLst>
          </p:cNvPr>
          <p:cNvSpPr txBox="1"/>
          <p:nvPr/>
        </p:nvSpPr>
        <p:spPr>
          <a:xfrm>
            <a:off x="6029325" y="1218843"/>
            <a:ext cx="5638800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Doctor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SeriesNumber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Series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[Date of Episode]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'Matt Smith'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2012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[Date of Episode]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94005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C202398-75F8-B347-C14D-266B1E3E93C0}"/>
              </a:ext>
            </a:extLst>
          </p:cNvPr>
          <p:cNvSpPr txBox="1"/>
          <p:nvPr/>
        </p:nvSpPr>
        <p:spPr>
          <a:xfrm>
            <a:off x="923925" y="663059"/>
            <a:ext cx="34480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EXEC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342E52-E9E1-E830-6CF1-E7CA03826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867496"/>
            <a:ext cx="5557622" cy="212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34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5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'What'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'Details'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6A7E72-B28B-1D0B-A35D-FF817991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3329148"/>
            <a:ext cx="7015928" cy="235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19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Simple Queries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CD78260-8C3F-3FED-0A6D-5F2693ABC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526" y="1542287"/>
            <a:ext cx="9374040" cy="44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04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1EE98C-CF02-8130-2759-2CED1BA35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610" y="829650"/>
            <a:ext cx="3639089" cy="51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16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1910</Words>
  <Application>Microsoft Office PowerPoint</Application>
  <PresentationFormat>寬螢幕</PresentationFormat>
  <Paragraphs>446</Paragraphs>
  <Slides>66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71" baseType="lpstr">
      <vt:lpstr>細明體</vt:lpstr>
      <vt:lpstr>Arial</vt:lpstr>
      <vt:lpstr>Calibri</vt:lpstr>
      <vt:lpstr>Calibri Light</vt:lpstr>
      <vt:lpstr>Office 佈景主題</vt:lpstr>
      <vt:lpstr>SQL ANS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ANS</dc:title>
  <dc:creator>葉佳臻 Angela Yeh</dc:creator>
  <cp:lastModifiedBy>葉佳臻 Angela Yeh</cp:lastModifiedBy>
  <cp:revision>9</cp:revision>
  <dcterms:created xsi:type="dcterms:W3CDTF">2023-07-18T04:01:18Z</dcterms:created>
  <dcterms:modified xsi:type="dcterms:W3CDTF">2023-07-19T08:02:28Z</dcterms:modified>
</cp:coreProperties>
</file>